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01"/>
  </p:notesMasterIdLst>
  <p:handoutMasterIdLst>
    <p:handoutMasterId r:id="rId102"/>
  </p:handoutMasterIdLst>
  <p:sldIdLst>
    <p:sldId id="267" r:id="rId3"/>
    <p:sldId id="270" r:id="rId4"/>
    <p:sldId id="366" r:id="rId5"/>
    <p:sldId id="26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3" r:id="rId75"/>
    <p:sldId id="342" r:id="rId76"/>
    <p:sldId id="341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7" r:id="rId100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522" y="7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edit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3/16/2021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3/16/2021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0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287iwsU2bE&amp;list=PLctzObGsrjfyKVZol-aPl-2c9cLAQHzKq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309968"/>
            <a:ext cx="9144000" cy="1464673"/>
          </a:xfrm>
        </p:spPr>
        <p:txBody>
          <a:bodyPr/>
          <a:lstStyle/>
          <a:p>
            <a:pPr lvl="0"/>
            <a:r>
              <a:rPr lang="ko-KR" altLang="en-US" sz="8000" dirty="0" smtClean="0"/>
              <a:t>유니티 교과서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49365" y="492678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개정 </a:t>
            </a:r>
            <a:r>
              <a:rPr lang="en-US" altLang="ko-KR" dirty="0" smtClean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판</a:t>
            </a:r>
            <a:endParaRPr lang="ko-KR" altLang="en-US" dirty="0">
              <a:solidFill>
                <a:schemeClr val="bg1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Plus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Personal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Plus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편리한 기능이 많지만 유료임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Personal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몇 가지 제약이 있지만 무료임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스플래시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화면에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로고를 표시해야 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스플래시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화면은 게임이 시작할 때 나타나는 시작 화면임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Personal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로고를 반드시 표시해야 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Plus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로고를 표시하지 않아도 됨</a:t>
            </a: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수익 제한이 있음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매출이 연간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 달러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미국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Plus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 달러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미국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구입해야 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Personal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에디션에서도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전용 게임을 개발할 수 있지만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시작 화면의 로고를 변경할 수 없고 정해진 수익을 초과하면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애드온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사용권을 별도로 구입해야 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7117" y="2728424"/>
            <a:ext cx="8295408" cy="336350"/>
            <a:chOff x="597117" y="3486607"/>
            <a:chExt cx="8295408" cy="336350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사용권 요금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09165"/>
            <a:ext cx="4702023" cy="196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539510" y="4975097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r>
              <a:rPr lang="en-US" altLang="ko-KR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rPr>
              <a:t>※ 2017</a:t>
            </a:r>
            <a:r>
              <a: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rPr>
              <a:t>년 </a:t>
            </a:r>
            <a:r>
              <a:rPr lang="en-US" altLang="ko-KR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rPr>
              <a:t>월부터 영구 사용권은 종료되었습니다</a:t>
            </a:r>
            <a:r>
              <a:rPr lang="en-US" altLang="ko-KR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rPr>
              <a:t>.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rgbClr val="504B4B"/>
              </a:solidFill>
              <a:effectLst/>
              <a:uLnTx/>
              <a:uFillTx/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게임을 개발하는 데 필요한 지식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게임을 만들려면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사용하는 방법을 배워야 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97117" y="2104039"/>
            <a:ext cx="8295408" cy="336350"/>
            <a:chOff x="597117" y="3486607"/>
            <a:chExt cx="8295408" cy="336350"/>
          </a:xfrm>
        </p:grpSpPr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1-4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게임을 어떻게 만들어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?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463211"/>
            <a:ext cx="7296666" cy="327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공식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URL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접속해서 무료로 시작하기를 클릭함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             </a:t>
            </a:r>
            <a:r>
              <a:rPr lang="ko-KR" altLang="en-US" b="1" dirty="0" err="1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공식 사이트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https://store.unity.com/kr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Personal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항목에 있는 무료로 시작하기를 클릭하면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Personal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에디션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 프로그램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화면으로 이동함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3083358"/>
            <a:ext cx="8295408" cy="336350"/>
            <a:chOff x="597117" y="3486607"/>
            <a:chExt cx="8295408" cy="336350"/>
          </a:xfrm>
        </p:grpSpPr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1-5 Personal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에디션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2046432"/>
            <a:ext cx="726902" cy="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925" y="3418789"/>
            <a:ext cx="7495102" cy="323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계속해서 ‘숙련된 사용자’에서 여기로 이동하기를 클릭함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약관을 확인하고 체크 박스를 체크한 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Unity Hub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다운로드를 클릭하면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시작함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허브는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 외에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프로젝트를 새롭게 만들거나 기존 프로젝트를 열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 프로그램을 실행함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그림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1-7,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윈도는 그림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1-8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순서대로 진행함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체크 박스와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Build Support, Android SDK &amp; NDK Tools,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Build Support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꼭 체크함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설치했으면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체크 박스는 표시되지 않음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1-6 Personal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에디션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프로그램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내려받기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391" y="2104039"/>
            <a:ext cx="8278920" cy="347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다음 순서로 진행함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113331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380431" cy="357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6768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52529"/>
            <a:ext cx="8169551" cy="414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6768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04039"/>
            <a:ext cx="8398704" cy="35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1274514" y="5631930"/>
            <a:ext cx="6567198" cy="1100388"/>
            <a:chOff x="597117" y="5906101"/>
            <a:chExt cx="6567198" cy="86410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97117" y="5906101"/>
              <a:ext cx="6567198" cy="864105"/>
            </a:xfrm>
            <a:prstGeom prst="roundRect">
              <a:avLst/>
            </a:prstGeom>
            <a:solidFill>
              <a:srgbClr val="FFFF00"/>
            </a:solidFill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331" y="6021315"/>
              <a:ext cx="6343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유니티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C# </a:t>
              </a:r>
              <a:r>
                <a:rPr lang="ko-KR" altLang="en-US" dirty="0" smtClean="0"/>
                <a:t>에디터 </a:t>
              </a:r>
              <a:r>
                <a:rPr lang="en-US" altLang="ko-KR" dirty="0" smtClean="0"/>
                <a:t>: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Visual Studio Code </a:t>
              </a:r>
              <a:r>
                <a:rPr lang="ko-KR" altLang="en-US" dirty="0" smtClean="0"/>
                <a:t>또는</a:t>
              </a:r>
              <a:endParaRPr lang="en-US" altLang="ko-KR" dirty="0" smtClean="0"/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       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2019.1.10f1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이하</a:t>
              </a:r>
              <a:r>
                <a:rPr lang="ko-KR" altLang="en-US" dirty="0" smtClean="0"/>
                <a:t>일 경우 </a:t>
              </a:r>
              <a:r>
                <a:rPr lang="en-US" altLang="ko-KR" dirty="0" smtClean="0"/>
                <a:t>Visual Studio Community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2017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       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2019.2.0b10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이상</a:t>
              </a:r>
              <a:r>
                <a:rPr lang="ko-KR" altLang="en-US" dirty="0" smtClean="0"/>
                <a:t>일 경우 </a:t>
              </a:r>
              <a:r>
                <a:rPr lang="en-US" altLang="ko-KR" dirty="0" smtClean="0"/>
                <a:t>Visual </a:t>
              </a:r>
              <a:r>
                <a:rPr lang="en-US" altLang="ko-KR" dirty="0"/>
                <a:t>Studio Community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6768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568" y="2046432"/>
            <a:ext cx="8421564" cy="324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ko-KR" altLang="en-US" dirty="0" smtClean="0"/>
              <a:t>게임 제작 준비하기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6768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46432"/>
            <a:ext cx="8412900" cy="315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설치가 종료되면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응용 프로그램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/Unity/Hub/Editor/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폴더 안에 선택한 버전의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폴더가 생성됨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39207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80109"/>
            <a:ext cx="8280757" cy="346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590" y="2104039"/>
            <a:ext cx="8482149" cy="441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61646"/>
            <a:ext cx="8386353" cy="361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/>
        </p:nvGrpSpPr>
        <p:grpSpPr>
          <a:xfrm>
            <a:off x="1274514" y="5887723"/>
            <a:ext cx="6567198" cy="864105"/>
            <a:chOff x="597117" y="5906101"/>
            <a:chExt cx="6567198" cy="86410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97117" y="5906101"/>
              <a:ext cx="6567198" cy="864105"/>
            </a:xfrm>
            <a:prstGeom prst="roundRect">
              <a:avLst/>
            </a:prstGeom>
            <a:solidFill>
              <a:srgbClr val="FFFF00"/>
            </a:solidFill>
            <a:ln w="317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2331" y="6021315"/>
              <a:ext cx="6343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유니티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: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2019.1.10f1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이하</a:t>
              </a:r>
              <a:r>
                <a:rPr lang="ko-KR" altLang="en-US" dirty="0" smtClean="0"/>
                <a:t>일 경우 </a:t>
              </a:r>
              <a:r>
                <a:rPr lang="en-US" altLang="ko-KR" dirty="0" smtClean="0"/>
                <a:t>Visual Studio Community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2017</a:t>
              </a:r>
            </a:p>
            <a:p>
              <a:r>
                <a:rPr lang="en-US" altLang="ko-KR" dirty="0"/>
                <a:t> </a:t>
              </a:r>
              <a:r>
                <a:rPr lang="en-US" altLang="ko-KR" dirty="0" smtClean="0"/>
                <a:t>              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2019.2.0b10 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이상</a:t>
              </a:r>
              <a:r>
                <a:rPr lang="ko-KR" altLang="en-US" dirty="0" smtClean="0"/>
                <a:t>일 경우 </a:t>
              </a:r>
              <a:r>
                <a:rPr lang="en-US" altLang="ko-KR" dirty="0" smtClean="0"/>
                <a:t>Visual </a:t>
              </a:r>
              <a:r>
                <a:rPr lang="en-US" altLang="ko-KR" dirty="0"/>
                <a:t>Studio Community 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2019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61646"/>
            <a:ext cx="8363467" cy="350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 순서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8430864" cy="314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설치를 마치면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계정을 만듦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계정은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스토어를 이용할 때 필요함</a:t>
            </a:r>
          </a:p>
        </p:txBody>
      </p:sp>
      <p:grpSp>
        <p:nvGrpSpPr>
          <p:cNvPr id="8" name="그룹 9"/>
          <p:cNvGrpSpPr/>
          <p:nvPr/>
        </p:nvGrpSpPr>
        <p:grpSpPr>
          <a:xfrm>
            <a:off x="597117" y="2449681"/>
            <a:ext cx="8295408" cy="336350"/>
            <a:chOff x="597117" y="3486607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작성하기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15934"/>
            <a:ext cx="8186479" cy="393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작성하기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610" y="2059151"/>
            <a:ext cx="8397522" cy="350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작성하기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61646"/>
            <a:ext cx="8117069" cy="377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입력한 주소로 계정 등록 확인 메일이 발송됨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05572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계정으로 로그인하기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72613"/>
            <a:ext cx="7658609" cy="426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330650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 smtClean="0">
                <a:solidFill>
                  <a:srgbClr val="92D050"/>
                </a:solidFill>
              </a:rPr>
              <a:t>1</a:t>
            </a:r>
            <a:r>
              <a:rPr lang="ko-KR" altLang="en-US" sz="3200" dirty="0" smtClean="0">
                <a:solidFill>
                  <a:srgbClr val="92D050"/>
                </a:solidFill>
              </a:rPr>
              <a:t>장 </a:t>
            </a:r>
            <a:r>
              <a:rPr lang="ko-KR" altLang="en-US" sz="3200" dirty="0" smtClean="0"/>
              <a:t>게임 제작 준비하기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1.1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게임 제작에 필요한 기술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1.2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1.3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1.4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화면 구성 살펴보기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1.5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설치했으므로 잠시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허브는 닫음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작성한 게임을 실행하는 것뿐이라면 이것만으로도 충분하지만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실행하려면 전용 프로그램을 설치해야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737716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25751"/>
            <a:ext cx="8440093" cy="301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264" y="2104039"/>
            <a:ext cx="8534400" cy="33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8451089" cy="349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8465153" cy="357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61646"/>
            <a:ext cx="8421501" cy="331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활성화시키기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라이선스 인증하기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04039"/>
            <a:ext cx="8368269" cy="343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만든 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실행하려면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필요함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아이패드용 애플리케이션을 개발하는 데 필요한 종합 개발 환경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(IDE)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다음과 같이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(App Store)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내려받음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운영체제 버전이 낮으면 최신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설치할 수 없으므로 주의함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스토어를 이용하려면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필요함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없으면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웹 사이트에서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만듦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EE3A94"/>
                </a:solidFill>
              </a:rPr>
              <a:t>             </a:t>
            </a:r>
            <a:r>
              <a:rPr lang="en-US" altLang="ko-KR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Apple 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웹 사이트</a:t>
            </a:r>
            <a:r>
              <a:rPr lang="en-US" altLang="ko-KR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(Apple ID 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작성 관련 페이지</a:t>
            </a:r>
            <a:r>
              <a:rPr lang="en-US" altLang="ko-KR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)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https://support.apple.com/ko-kr/HT204316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005070"/>
            <a:ext cx="726902" cy="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1-12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Xcode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내려받기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763" y="2061221"/>
            <a:ext cx="8016727" cy="459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1-12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Xcode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내려받기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6" y="2046432"/>
            <a:ext cx="8398837" cy="250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설치가 완료되었다면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Launchpad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실행함</a:t>
            </a:r>
          </a:p>
        </p:txBody>
      </p:sp>
      <p:grpSp>
        <p:nvGrpSpPr>
          <p:cNvPr id="5" name="그룹 9"/>
          <p:cNvGrpSpPr/>
          <p:nvPr/>
        </p:nvGrpSpPr>
        <p:grpSpPr>
          <a:xfrm>
            <a:off x="597117" y="2046432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1-13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Xcode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6952347" cy="441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제작에 필요한 기술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제작에 필요한 기술과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만들려면 고급 기술이 필요함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프로그래밍 언어는 물론이거니와 게임 전용 라이브러리 사용 방법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행렬 연산 같은 수학적 지식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효과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사운드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입력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메뉴 이동 등 배워야 할 것이 매우 많음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개발의 어려운 부분을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대신해줌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86" y="3357057"/>
            <a:ext cx="82772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제작의 어려움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만든 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실행하려면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윈도 환경에서 모두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통합 개발 환경이 필요함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설치함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사이트로 이동하고 다음 순서대로 설치함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기본 설정으로 설치함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             Android Studio </a:t>
            </a:r>
            <a:r>
              <a:rPr lang="ko-KR" altLang="en-US" b="1" dirty="0" err="1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내려받기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사이트</a:t>
            </a:r>
            <a:r>
              <a:rPr lang="en-US" altLang="ko-KR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https://developer.android.com/studio/index.html?hl=kr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313786"/>
            <a:ext cx="726902" cy="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04039"/>
            <a:ext cx="8441720" cy="3878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42273"/>
            <a:ext cx="8360650" cy="330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4" y="2127294"/>
            <a:ext cx="8470508" cy="233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KoPub돋움체_Pro Medium" pitchFamily="18" charset="-127"/>
                <a:ea typeface="KoPub돋움체_Pro Medium" pitchFamily="18" charset="-127"/>
              </a:rPr>
              <a:t>안드로이드에서 실행 준비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183" y="2046432"/>
            <a:ext cx="8461556" cy="350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669" y="2046432"/>
            <a:ext cx="8291856" cy="355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1-14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macOS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338" y="2046432"/>
            <a:ext cx="4959981" cy="4276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73" y="2116088"/>
            <a:ext cx="8369359" cy="425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053" y="2071147"/>
            <a:ext cx="8411079" cy="348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068" y="2071815"/>
            <a:ext cx="8417671" cy="366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누구나 게임을 만들 수 있는 개발 환경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테크놀로지스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(Unity Technologies)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2004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년에 개발한 게임 엔진임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엔진은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계산 및 그림자 표시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사운드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메뉴 이동 등 게임을 개발할 때 자주 쓰는 기능을 하나로 묶어 쉽게 사용할 수 있도록 만든 것임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기존 게임 엔진과 달리 오브젝트 배치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조명 설정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필요한 기능 추가 등 기본 작업을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에디터에서 시각적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(UI)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처리할 수 있도록 설계되어 있음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에디터에서 매개변수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전달되는 값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변경하는 것만으로도 간단하게 게임 오브젝트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화면에 배치된 물체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움직임이나 보이는 방향을 변경할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사용하면 복잡한 프로그램을 만들지 않고도 비교적 간단하게 게임을 만들 수 있음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개발의 문턱을 많이 낮춘 덕분에 전문 지식이 부족한 사람도 게임을 개발 할 수 있게 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8333246" cy="208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912" y="2046432"/>
            <a:ext cx="8420220" cy="34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65153" cy="359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1-15 Android Studio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설치하기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윈도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346" y="1988825"/>
            <a:ext cx="5204794" cy="450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 살펴보기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구성은 다음과 같이 크게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&amp;Game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Hierarchy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Project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&amp;Console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 네 개로 나뉨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 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1-16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유니티의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화면 구성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167" y="2035283"/>
            <a:ext cx="5976257" cy="466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 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씬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게임을 구성하는 메인 화면임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주로 리소스를 배치해 게임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위쪽의 탭을 클릭해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등을 볼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게임을 실행했을 때 보이는 방향을 확인할 수 있음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게임의 처리 속도나 과부하가 걸리는 곳 등을 분석할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하이어라키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창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계층 구조 창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배치한 오브젝트 이름을 목록으로 표시함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오브젝트 사이의 계층 구조를 표시하거나 편집할 수도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프로젝트 창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게임에서 사용하는 리소스를 관리함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이미지나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음원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등 리소스를 드래그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드롭하면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리소스로 추가됨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 살펴보기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 구성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프로그램에 오류가 있을 때 그 내용을 표시함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프로그램에 따라 임의의 수치나 문자열을 표시할 수도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선택한 오브젝트의 상세 정보가 나타남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창에서 오브젝트의 좌표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크기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스케일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모양 등을 설정함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조작 도구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배치한 오브젝트의 좌표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크기를 조절할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보이는 방향을 조정 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실행 도구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게임을 실행하거나 정지시킴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게임을 제작하려면 먼저 프로젝트를 만들어야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‘프로젝트’와 ‘씬’이 있는데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프로젝트는 게임 전체를 말하고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장면 단위를 말함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연극에 비유하면 각본이 프로젝트고 각 장면이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‘프로젝트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게임’이므로 프로젝트를 만들 때는 게임 타이틀을 프로젝트 이름으로 해 두면 알기 쉬움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3717035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프로젝트와 씬 관계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4005070"/>
            <a:ext cx="40005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허브의 실행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541" y="2046432"/>
            <a:ext cx="8383591" cy="298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멀티플랫폼 대응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만든 게임은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PC,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게임기 등 폭넓은 플랫폼에서 실행할 수 있음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7117" y="2104039"/>
            <a:ext cx="8295408" cy="336350"/>
            <a:chOff x="597117" y="2392074"/>
            <a:chExt cx="8295408" cy="336350"/>
          </a:xfrm>
        </p:grpSpPr>
        <p:sp>
          <p:nvSpPr>
            <p:cNvPr id="4" name="내용 개체 틀 2"/>
            <p:cNvSpPr txBox="1">
              <a:spLocks/>
            </p:cNvSpPr>
            <p:nvPr/>
          </p:nvSpPr>
          <p:spPr>
            <a:xfrm>
              <a:off x="769938" y="2392074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유니티가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지원하는 주요 플랫폼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2439253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16292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1-19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작성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665" y="1988825"/>
            <a:ext cx="8239253" cy="374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설정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482" y="2046432"/>
            <a:ext cx="8216841" cy="452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에디터를 실행하면 다음 화면이 나타남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중앙에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태양과 카메라 아이콘이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아이콘은 게임 전체를 비추는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라이트와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전체를 비추는 카메라 오브젝트임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정육면체나 구 등 게임을 제작할 때 이용할 수 있는 다양한 리소스가 준비되어 있음 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리소스를 조합하는 것만으로도 간단한 게임 무대를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1-21 Scene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뷰와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Hierarchy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창에 나타나는 항목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756" y="2046432"/>
            <a:ext cx="8531576" cy="448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정육면체 추가하기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381420" cy="394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정육면체 추가하기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8405335" cy="283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Position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Y, 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0, 0, 0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값이 다를 수도 있음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Y, 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좌표가 각각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임을 의미함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, Y , 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모두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 점을 원점이라고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정육면체의 상세 정보를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Inspector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창에서 확인하기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46432"/>
            <a:ext cx="8406252" cy="410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카메라의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Inspector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창 확인하기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046432"/>
            <a:ext cx="8594378" cy="404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1-25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3D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좌표계와 보이는 방향의 이미지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61646"/>
            <a:ext cx="8347966" cy="257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멀티플랫폼 대응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 입장에서 멀티플랫폼이 지원된다는 사실은 매우 기쁜 일임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설정을 조금만 바꾸면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용 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게임기 등에서 실행할 수 있음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아이폰용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기기에서도 바로 실행할 수 있기 때문임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7117" y="2795323"/>
            <a:ext cx="8295408" cy="336350"/>
            <a:chOff x="597117" y="3486607"/>
            <a:chExt cx="8295408" cy="336350"/>
          </a:xfrm>
        </p:grpSpPr>
        <p:sp>
          <p:nvSpPr>
            <p:cNvPr id="4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유니티의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멀티플랫폼 대응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3077921"/>
            <a:ext cx="4788133" cy="351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정육면체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만들려면 공간을 파악하는 능력이 매우 중요함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공간을 파악할 때 표시되는 것이 원점과 카메라 위치임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만들기 전에 무엇을 어디에 배치할지 정확하게 정해 두면 좋음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실행하기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도구의 각 버튼은 왼쪽부터 실행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일시 정지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113331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실행 도구와 도구의 각 역할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841863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실행하기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6768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실행하기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129" y="2026374"/>
            <a:ext cx="8364003" cy="353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실행하기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도구를 한 번 더 클릭하면 게임이 중지되고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되돌아감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이처럼 카메라로 촬영한 이미지가 게임 실행 화면이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카메라가 피사체에서 멀어지면 게임 실행 화면에 비치는 피사체는 작아짐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반대로 카메라가 피사체와 가까워지면 실행 화면에 비치는 피사체는 커짐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 실행하기</a:t>
            </a:r>
            <a:endParaRPr lang="en-US" altLang="ko-KR" dirty="0" smtClean="0"/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+mj-ea"/>
                  <a:ea typeface="+mj-ea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+mj-ea"/>
                  <a:ea typeface="+mj-ea"/>
                </a:rPr>
                <a:t>1-28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+mj-ea"/>
                  <a:ea typeface="+mj-ea"/>
                </a:rPr>
                <a:t>카메라와 게임 화면의 관계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70115"/>
            <a:ext cx="6452380" cy="464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8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1-29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 저장하기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708" y="2024255"/>
            <a:ext cx="7029292" cy="463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시점의 줌 인과 줌 아웃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104039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1-30 Scene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뷰에서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줌 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8430929" cy="221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시점의 평행 이동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113331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1-31 Scene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뷰에서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시점 이동하기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507288"/>
            <a:ext cx="7777176" cy="307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시점의 회전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113331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1-32 Scene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뷰에서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시점 회전하기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392074"/>
            <a:ext cx="8535819" cy="31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씬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기즈모의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빨간색 원뿔을 클릭하면 바로 옆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바라본 시점으로 이동함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파란색 원뿔을 클릭하면 정면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바라본 시점으로 이동함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녹색 원뿔을 클릭하면 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바라본 시점으로 이동함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비스듬한 시점으로 이동하려면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Alt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누르면서 드래그해 시점을 회전함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단순한 게임 엔진에 머물지 않고 게임 개발에 필요한 리소스까지 종합적으로 지원함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게임에 사용되는 리소스를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(Asset)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개발자는 각종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(Asset Store)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구입해 쓸 수 있음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모델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효과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사운드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플러그인 등 게임 개발에 필요한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저렴하게 판매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무료로 쓸 수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스토어를 잘 이용하면 예쁜 이미지나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모델을 직접 만들지 않고도 고급 게임을 만들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         </a:t>
            </a:r>
            <a:r>
              <a:rPr lang="ko-KR" altLang="en-US" b="1" dirty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b="1" dirty="0" err="1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b="1" dirty="0" err="1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b="1" dirty="0" smtClean="0">
                <a:solidFill>
                  <a:srgbClr val="EE3A94"/>
                </a:solidFill>
                <a:latin typeface="KoPub돋움체_Pro Medium" pitchFamily="18" charset="-127"/>
                <a:ea typeface="KoPub돋움체_Pro Medium" pitchFamily="18" charset="-127"/>
              </a:rPr>
              <a:t> 스토어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https://assetstore.unity.com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7569" y="4219753"/>
            <a:ext cx="726902" cy="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기즈모로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시점 위치 변경하기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709" y="2046432"/>
            <a:ext cx="8325816" cy="395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시점 조작하기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기즈모로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시점 위치 변경하기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183" y="2161646"/>
            <a:ext cx="6102374" cy="2583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이번에는 오브젝트를 직접 조작하기 때문에 게임을 실행했을 때 모습도 함께 변하므로 주의해야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위에 있는 오브젝트를 이동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확대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·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축소하려면 화면 왼쪽 위에 있는 조작 도구 또는 화면 오른쪽에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창을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이동 도구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오브젝트를 옮기려면 이동 도구를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39207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이동시키기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98763"/>
            <a:ext cx="8273564" cy="401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이동시키기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689" y="2161646"/>
            <a:ext cx="8516825" cy="326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빨간색 화살표는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녹색 화살표는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파란색 화살표는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축에 따라 이동함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화살촉이나 선을 클릭하면 화살표가 노란색으로 나타남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옮기면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항목에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Position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값이 함께 바뀜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반대로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Position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바꾸면 오브젝트가 옮겨짐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화살표가 가리키는 방향으로 옮기면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Position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값이 증가함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화살표와 반대 방향으로 옮기면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Position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값이 감소함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회전 도구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오브젝트를 회전시키려면 회전 도구를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00790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1-35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회전시키기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214" y="1974658"/>
            <a:ext cx="6584101" cy="491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확대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·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축소 도구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오브젝트를 확대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·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축소하려면 확대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·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축소 도구를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변형하기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00790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확대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·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축소하기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88965"/>
            <a:ext cx="6465534" cy="486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1.2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6"/>
          <p:cNvGrpSpPr/>
          <p:nvPr/>
        </p:nvGrpSpPr>
        <p:grpSpPr>
          <a:xfrm>
            <a:off x="597117" y="1816004"/>
            <a:ext cx="8295408" cy="336350"/>
            <a:chOff x="597117" y="3486607"/>
            <a:chExt cx="8295408" cy="336350"/>
          </a:xfrm>
        </p:grpSpPr>
        <p:sp>
          <p:nvSpPr>
            <p:cNvPr id="4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에셋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스토어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6540559" cy="442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레이아웃 변경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에디터의 레이아웃을 바꿀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2392074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레이아웃 종류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80109"/>
            <a:ext cx="8267073" cy="409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레이아웃 종류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442380" cy="310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레이아웃 종류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606" y="2046432"/>
            <a:ext cx="8521347" cy="313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게임 실행 화면의 크기 변경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왼쪽 위에 있는 목록에서 화면 비율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(Aspect Ratio)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선택할 수 있음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아이폰이나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전용 게임을 만든다면 해당 기기에 맞는 화면 크기를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선택함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선택한 화면 크기에 맞춰 카메라에서 비추는 범위가 설정됨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3092650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 크기 설정하기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67956"/>
            <a:ext cx="8491279" cy="276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프로파일러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게임을 실행할 때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프로파일러는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오른쪽 위에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Stats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FPS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 그리기 폴리곤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(Polygon)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패치 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드로우 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(Draw Call)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수 등을 확인함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게임에서 처리해야 할 부분이 많아지면 분석을 위해 자주 사용하는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3083358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1-39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프로파일러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표시하기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74798"/>
            <a:ext cx="8299690" cy="276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1758397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1-40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프로파일러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자세히 표시하기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02946" cy="325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와 유니티 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3D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물론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만들 수 있는 환경을 제공함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둘은 완전히 다른 도구가 아님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바로 옆에서 보는 것과 같음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9"/>
          <p:cNvGrpSpPr/>
          <p:nvPr/>
        </p:nvGrpSpPr>
        <p:grpSpPr>
          <a:xfrm>
            <a:off x="597117" y="3083358"/>
            <a:ext cx="8295408" cy="336350"/>
            <a:chOff x="597117" y="348660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48660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1-41 2D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3D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게임의 보이는 방향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53378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71393"/>
            <a:ext cx="8254797" cy="306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써 보면서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기타 기능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는 다음 세 가지 특징이 있음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장면을 바로 옆에서 봄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카메라가 평행 투영임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물체가 카메라에서 멀어져도 크기는 변하지 않음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라이트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효과가 무효임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에서는 라이트를 사용하지 않음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유니티</a:t>
            </a:r>
            <a:r>
              <a:rPr lang="ko-KR" altLang="en-US" dirty="0" smtClean="0"/>
              <a:t> 익숙해지기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게임 엔진은 어떻게 동작하나</a:t>
            </a:r>
            <a:r>
              <a:rPr lang="en-US" altLang="ko-KR" b="1" dirty="0"/>
              <a:t>? (</a:t>
            </a:r>
            <a:r>
              <a:rPr lang="ko-KR" altLang="en-US" b="1" dirty="0" err="1"/>
              <a:t>유니티</a:t>
            </a:r>
            <a:r>
              <a:rPr lang="ko-KR" altLang="en-US" b="1" dirty="0"/>
              <a:t> 게임 오브젝트와 컴포넌트</a:t>
            </a:r>
            <a:r>
              <a:rPr lang="en-US" altLang="ko-KR" b="1" dirty="0" smtClean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www.youtube.com/watch?v=S287iwsU2bE&amp;list=PLctzObGsrjfyKVZol-aPl-2c9cLAQHzKq</a:t>
            </a:r>
            <a:r>
              <a:rPr lang="en-US" altLang="ko-KR" dirty="0" smtClean="0"/>
              <a:t> (23m </a:t>
            </a:r>
            <a:r>
              <a:rPr lang="en-US" altLang="ko-KR" dirty="0" smtClean="0"/>
              <a:t>37s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0844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2712</Words>
  <Application>Microsoft Office PowerPoint</Application>
  <PresentationFormat>화면 슬라이드 쇼(4:3)</PresentationFormat>
  <Paragraphs>419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98</vt:i4>
      </vt:variant>
    </vt:vector>
  </HeadingPairs>
  <TitlesOfParts>
    <vt:vector size="107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유니티 교과서</vt:lpstr>
      <vt:lpstr>게임 제작 준비하기</vt:lpstr>
      <vt:lpstr>1장 게임 제작 준비하기  1.1  게임 제작에 필요한 기술 1.2  유니티 1.3  유니티 설치하기 1.4  유니티 화면 구성 살펴보기 1.5  유니티를 직접 써 보면서 익숙해지기</vt:lpstr>
      <vt:lpstr>1.1 게임 제작에 필요한 기술</vt:lpstr>
      <vt:lpstr>1.2 유니티</vt:lpstr>
      <vt:lpstr>1.2 유니티</vt:lpstr>
      <vt:lpstr>1.2 유니티</vt:lpstr>
      <vt:lpstr>1.2 유니티</vt:lpstr>
      <vt:lpstr>1.2 유니티</vt:lpstr>
      <vt:lpstr>1.2 유니티</vt:lpstr>
      <vt:lpstr>1.2 유니티</vt:lpstr>
      <vt:lpstr>1.2 유니티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1.3 유니티 설치하기</vt:lpstr>
      <vt:lpstr>1.4 유니티 화면 구성 살펴보기</vt:lpstr>
      <vt:lpstr>1.4 유니티 화면 구성 살펴보기</vt:lpstr>
      <vt:lpstr>1.4 유니티 화면 구성 살펴보기</vt:lpstr>
      <vt:lpstr>1.4 유니티 화면 구성 살펴보기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1.5 유니티를 직접 써 보면서 익숙해지기</vt:lpstr>
      <vt:lpstr>유니티 익숙해지기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190</cp:revision>
  <cp:lastPrinted>2016-08-10T06:58:55Z</cp:lastPrinted>
  <dcterms:created xsi:type="dcterms:W3CDTF">2013-04-05T19:58:06Z</dcterms:created>
  <dcterms:modified xsi:type="dcterms:W3CDTF">2021-03-16T08:34:39Z</dcterms:modified>
</cp:coreProperties>
</file>